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5"/>
  </p:notesMasterIdLst>
  <p:handoutMasterIdLst>
    <p:handoutMasterId r:id="rId6"/>
  </p:handoutMasterIdLst>
  <p:sldIdLst>
    <p:sldId id="3004" r:id="rId4"/>
  </p:sldIdLst>
  <p:sldSz cx="9906000" cy="6858000" type="A4"/>
  <p:notesSz cx="6884988" cy="10018713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FFCC"/>
    <a:srgbClr val="FFFF99"/>
    <a:srgbClr val="FFFF00"/>
    <a:srgbClr val="FFFFFF"/>
    <a:srgbClr val="DCE6F2"/>
    <a:srgbClr val="CCCCFF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6C8B44-7FC5-4169-9F89-E99499AC2350}" v="44" dt="2025-10-10T12:44:00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62"/>
      </p:cViewPr>
      <p:guideLst>
        <p:guide orient="horz" pos="84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5"/>
        <p:guide pos="216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99136" y="0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7216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99136" y="9517216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99136" y="0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52475"/>
            <a:ext cx="5427662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76" tIns="48288" rIns="96576" bIns="4828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178" y="4758609"/>
            <a:ext cx="5508634" cy="4508661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216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99136" y="9517216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E2327-9395-68CD-E4BD-B25EE76B0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2E79FD-CA53-2A0D-536D-8DC7DE642294}"/>
              </a:ext>
            </a:extLst>
          </p:cNvPr>
          <p:cNvSpPr txBox="1"/>
          <p:nvPr/>
        </p:nvSpPr>
        <p:spPr>
          <a:xfrm>
            <a:off x="598711" y="1240970"/>
            <a:ext cx="2618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情報共有　　</a:t>
            </a:r>
            <a:endParaRPr lang="en-NZ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3F2ECE-7465-AA99-0111-E87361E88121}"/>
              </a:ext>
            </a:extLst>
          </p:cNvPr>
          <p:cNvSpPr txBox="1"/>
          <p:nvPr/>
        </p:nvSpPr>
        <p:spPr>
          <a:xfrm>
            <a:off x="974268" y="1839953"/>
            <a:ext cx="77451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None/>
            </a:pPr>
            <a:r>
              <a:rPr lang="ja-JP" altLang="en-US" sz="24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・今年入班された金澤さん、平賀さんの紹介</a:t>
            </a:r>
            <a:endParaRPr lang="ja-JP" altLang="en-US" sz="2400" b="0" i="0" dirty="0">
              <a:solidFill>
                <a:srgbClr val="242424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D3BA4D-08C2-BAEB-9A87-76944D5ECE6A}"/>
              </a:ext>
            </a:extLst>
          </p:cNvPr>
          <p:cNvSpPr txBox="1"/>
          <p:nvPr/>
        </p:nvSpPr>
        <p:spPr>
          <a:xfrm>
            <a:off x="2027469" y="273556"/>
            <a:ext cx="58810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NZ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日 </a:t>
            </a:r>
            <a:r>
              <a:rPr lang="en-NZ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班企画会議（追加）</a:t>
            </a:r>
            <a:endParaRPr lang="en-NZ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2C4473-E02D-FF93-E07C-B7B55CB7D897}"/>
              </a:ext>
            </a:extLst>
          </p:cNvPr>
          <p:cNvSpPr txBox="1"/>
          <p:nvPr/>
        </p:nvSpPr>
        <p:spPr>
          <a:xfrm>
            <a:off x="598711" y="4534012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en-NZ"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E04C677-D2EA-11C0-D143-4A5C49C7D69D}"/>
              </a:ext>
            </a:extLst>
          </p:cNvPr>
          <p:cNvSpPr txBox="1"/>
          <p:nvPr/>
        </p:nvSpPr>
        <p:spPr>
          <a:xfrm>
            <a:off x="933451" y="5158528"/>
            <a:ext cx="77451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・篠塚さんよりお絵描きソフトの提供が可能のようなので、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小林さんの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Inkscape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を使って検討を始める。</a:t>
            </a:r>
            <a:endParaRPr lang="en-NZ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929C4D14-3F67-8C23-C6C0-AC96913D5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268" y="2328786"/>
            <a:ext cx="836318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いきいきフェア2025で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使用した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スマホ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(USB-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Cとライトニング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)を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大きな画面のテレビなどに映せるHDMI変換ケーブルと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PCなどとWi-Fi接続してミラーリングできるアダプターをロッカーの中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保管</a:t>
            </a: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してあるので、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教室でご利用下さい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ED567A10-E11D-5F53-21B8-8FEC32F5C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857" y="3833454"/>
            <a:ext cx="54168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操作の不明点がありましたら藤田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さん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9383239"/>
      </p:ext>
    </p:extLst>
  </p:cSld>
  <p:clrMapOvr>
    <a:masterClrMapping/>
  </p:clrMapOvr>
  <p:transition advClick="0" advTm="5000">
    <p:fade/>
  </p:transition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71</TotalTime>
  <Words>91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Meiryo UI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和長 井田</cp:lastModifiedBy>
  <cp:revision>20</cp:revision>
  <cp:lastPrinted>2023-12-29T06:05:14Z</cp:lastPrinted>
  <dcterms:created xsi:type="dcterms:W3CDTF">2014-05-06T02:15:27Z</dcterms:created>
  <dcterms:modified xsi:type="dcterms:W3CDTF">2025-10-10T13:17:30Z</dcterms:modified>
</cp:coreProperties>
</file>